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4" r:id="rId7"/>
    <p:sldId id="260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43264" units="1/cm"/>
          <inkml:channelProperty channel="Y" name="resolution" value="36.48649" units="1/cm"/>
          <inkml:channelProperty channel="T" name="resolution" value="1" units="1/dev"/>
        </inkml:channelProperties>
      </inkml:inkSource>
      <inkml:timestamp xml:id="ts0" timeString="2021-06-11T04:24:15.8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18556 13758 0,'0'18'46,"18"17"-30,-1-35 0,19 53-16,34 18 15,71 52 17,-70-52-1,-36-54 16,-17-17-47,-1 0 15,-17 18 1,36-18 0,-1 0-1,36-18 1,17-35-1,-18 36-15,19-36 16,16-35 0,-52 35-1,106-88 1,-18 17 0,71-35 15,-36 1-31,-70 52 31,-71 53-15,-17 18-1,0 35 1,-1-36 15,18 1-15,1 0-1,17-36 1,-18 54 0,-17-1-1,-1 18 1,1-18 46,0 18-46,-1 0 62,1 0-31,-1 18-31,-17 0-1,18-1-15,17 72 16,-17-1 15,0-53-31,-18 71 31,17-53-15,1 123 0,0-88-1,-1 18 1,18 71 0,-17-142-16,-18 18 15,18-53 1</inkml:trace>
  <inkml:trace contextRef="#ctx0" brushRef="#br0" timeOffset="2331.66">16810 15910 0,'0'-17'31,"0"-1"-31,0 0 16,0 1-1,0-1 1,0-88 15,18-158 1,-18 158-32,0-71 31,0 107-31,-18 17 15,-17-141 1,-1 70 0,-17-17-1,18-17 1,17 52 15,-17-71-15,0 1-1,17 70 1,18 0 0,-17 18-1,17 18 1,0 52-16,-18-17 16,18-18-16,0 35 15,0-17 1,0 17-1,0 1 1,0-1 0,0 0 31</inkml:trace>
  <inkml:trace contextRef="#ctx0" brushRef="#br0" timeOffset="5692.28">16457 13617 0,'0'-17'94,"0"-1"-78,0 0-1,35-123 17,54-88-1,-37 88-15,1 0 15,-53 105-31,18 36 15,0-35 1,-1 35 125,-17 18-126,18-1 1,0 19-16,-1-36 16,19 70-1,-1 18 1,0 18-1,0-18 1,-17-17 0,-18-53-1,0-1 1,0 1 0,18 0-1,-18-1 1,0 1 15</inkml:trace>
  <inkml:trace contextRef="#ctx0" brushRef="#br0" timeOffset="8742.35">16739 12577 0,'0'-18'15,"-17"18"32,17-35-31,-18-89 15,0 54-15,-35-54-1,18 1 1,-18 34 0,0-34-1,-17 0 16,-18-36-15,-18-35 0,-35-18-1,52 106 1,-52-88 0,53 71-1,-18-1 1,18 1-1,0 35-15,0-54 16,-18 37 0,18-1-1,17 18 1,-35-18 0,18 0-1,35 35 16,-70-34-15,-1-19 0,54 54-1,-71-54 1,-53-35 0,88 106-1,-88-52 1,106 34-1,-18 18 1,0 0 0,53 36-1,18-1 1,-1 18 0,19 0-1,-1 0 16,0 0-15,-34 18 0,-90 52-1,19-17 1,0 35 0,-19 0-1,19 1 1,17 16-1,0 19 1,53-36 0,-70 71-1,35-53 1,35-18 0,-35 35-1,52-52 16,-52 88-15,53-54 0,-89 142-1,89-158 1,0-19 0,0 54-1,17-71 1,-17 35-1,-1 70 1,19-69 0,-19 87-1,19-70 1,-19 88 0,19-53 15,-1 71-16,18-89 1,-17 71 0,17-88-1,0-53-15,0 70 16,0-52 0,0-36-1,0-17 1,0 17-1</inkml:trace>
  <inkml:trace contextRef="#ctx0" brushRef="#br0" timeOffset="9748.45">10848 12594 0,'0'18'109,"0"17"-109,18 0 16,-18 1-16,0 17 15,35 17 1,-18 1 0,1-36-1,0 18 1,-18-35 0,17 17-16,1 35 31,17-34-16,-35-19 1,18-17 156,0 0-156,17-17-16,18-19 15,-18 1-15,18 0 16,88-71-1,35 0 1,-34 0 0,-89 71-1,-53 17 1</inkml:trace>
  <inkml:trace contextRef="#ctx0" brushRef="#br0" timeOffset="12531.54">9084 12912 0,'0'-18'375,"0"0"-360,0 1 1,0-1-16,0-17 15,0 17 1,0-52 15,0 17 1,0 17-17,0 1 1,0 0-1,0 0 1,-18-18 0,18 0-1,0-18 17,-17 18-17,17-35 1,0 35-1,0-17 1,-18-36 0,18 35-1,-18-70 1,1 53 0,-1-18-16,1 0 15,17-17 1,-18-1-1,0 1 1,1-1 0,-1 1-1,0-36 17,18 0-17,-17 36 1,17 17-1,0-17 1,0 52 0,0-35-1,0 36 1,0-54 0,0 54-1,0 34 1,0 1-1,0 17 1,0-17 0,0 18 15,0-19 0,0 19-15,0-1-1,17 18 95,1 0-79,0 0-15,-1-18-1,36 18 1,18-17 0,17 17-1,0 0 1,18-18-1,35 18 1,-35 0 0,17-18-1,-52 18 1,-36 0 0,53 0-1,-35 0 1,71 0-1,-36 0 1,88-17 15,-52-1-15,88 1 0,-89 17-1,36-36 1,-36 36-1,36-17 1,0 17 0,88-18-16,-159 18 15,88-18 1,-105 1-16,52 17 16,1-18-1,-89 18 1,-17 0-1,17 0 1,-17 0 31,-1 0-31,18 0-1,-17 0 1,17 0-1,-17 0 1,0 0 0,-1 0 15,1 0-15,0 0-16,-1 0 15,1 0 1,0 0-1</inkml:trace>
  <inkml:trace contextRef="#ctx0" brushRef="#br0" timeOffset="13213.24">12224 9049 0,'17'0'16,"19"17"-16,-1 36 16,35-17-1,107 87 1,87 18-1,-140-70 1,-53-54 0,-71 1 93,0 0-93,-18-18-1,0 17 1,1-17-16,-36 18 16,35 0-1,-70 17-15,-230 18 16,89-18-1,35-17 1,123-18 0</inkml:trace>
  <inkml:trace contextRef="#ctx0" brushRef="#br0" timeOffset="15290.39">7814 8784 0,'0'-17'46,"-53"-1"-30,18 0-16,-18 18 16,-229-35 15,176 0-15,-53 17-1,0-17 1,18 35-1,88-18 1,0 0 0,18 1-1,18 17 1,-1-18 0,0 18-16,1 0 15,-19-35 1,-17 17 15,0-17-15,-17-18-1,17 0 1,0 18 0,18-18-1,17 35 1,1-17-1,-1 17 1,0 1 0,18-1-1,0 1 1,0-1 0,0 0-1,0-17 32,0 17-31,0 1-1,0-19 1,0-16 0,18-19-1,17 36 1,18-71-1,-18 35 1,-17 36 0,-18 17-1,0 1 1,18-1 0,-1 0-1,54-17 1,105 0 15,-17-18-15,141-18-1,17 1 1,-140-1 0,-71 36-1,-54 35 1</inkml:trace>
  <inkml:trace contextRef="#ctx0" brushRef="#br0" timeOffset="15935.28">7391 6773 0,'17'0'31,"19"0"-31,34 36 16,89 17-1,17-1 1,89 54 0,-71-70-1,-71-1 1,-87-18 0,-54 1 77,0 0-77,-17-1-16,-18 1 16,0 0-16,0 17 15,-88 0 1,-35 36-1,70-36 1,88-35 0</inkml:trace>
  <inkml:trace contextRef="#ctx0" brushRef="#br0" timeOffset="18318.06">13988 5838 0,'35'0'78,"0"0"-78,18 18 15,18-18-15,35 18 16,105-1 0,424 1 15,-211-18 0,-319 0-15,19 0-1,-54 0 1,1 0 0,-1 0-1,1 0 1,-18 0 0,70 0-1,-17 0 1,88 0-1,-70 0 1,17 0 0,-18 0-1,54 0 1,-107 0 0,18 0-1,36 0 1,35 0-1,35 0 1,-88 0 0,-89 0-1,89 0 1,70 18 15,-52-18-15,158 17-1,-35-17 1,35 0 0,-105 0-1,-1 0 1,0 0 0,-87 0-1,105 0 1,-18 0-1,-52 0 1,-36 0 0,-53 0-1,36 0 17,-1 0-17,18 0 1,124 0-1,-53 0 1,-18 0 0,-35 0-1,-71 0 1</inkml:trace>
  <inkml:trace contextRef="#ctx0" brushRef="#br0" timeOffset="19121.41">21078 5609 0,'18'0'31,"0"18"-31,52 35 16,36 35 31,106 88-16,-89-88 0,-123-70 94,-35 0-125,-36-1 16,1 1-16,-89 53 15,18-18-15,-176 88 32,34-36-17,177-34 1,71-36-1</inkml:trace>
  <inkml:trace contextRef="#ctx0" brushRef="#br0" timeOffset="23790.97">26688 9825 0,'17'-18'62,"1"18"-31,-18-17-31,18-1 32,-18 0-32,0 1 15,17-1 1,-17 0 0,35-17-1,-35 0 1,36-18-1,-36 0 17,35-53-17,-35 71 1,0-36 0,0 36-1,0 0-15,-18-53 16,1 35-1,-1 17 1,-17 1 0,0-18-1,-18 18 1,0 0 0,-18-1-1,-17 1 1,-18 17-1,-141-17 17,71 18-17,-106 17 1,-18 0 0,35 0-1,-52 35 1,87 35-1,142-17 1,18-17 0,-36 34-1,70-35 1,1 36 0,18-18-1,-1 17 16,18 36-15,0-53 0,70 141-1,-17-123 1,53 17 0,-53-53-1,35 18 1,36-18-1,-1 1 1,159 17 0,-70-36-1,0-17 1,-53 0 0,-18-17-1,-71 17 16,1-36-15,-1 19 0,71-36-1,-70 53 1,17-53 0,0 35-1,-35-17 1,-17 17-1,-19-17 1,36 0 0,18 17-1,52-35 1,-52 18 0,-18 17-1,-18 1 16,-35-1-15,18 18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7DD2C-7567-478D-AF80-78E742BC1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7ACBAF-8FF4-454C-BDFE-CE45FC8B12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71ADB-1429-4F82-9C69-A3CADACE0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5CE0D8-C8C2-4F7C-B05B-B3C44BF9C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6F466-1DF6-4DDD-A5D8-36201E59E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7505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0B41E-1BCA-4C0E-8CA0-883CE9EC2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4FBE54-6589-4E0B-87CB-416AE0062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E9AB25-547A-4D7C-BE3C-BECE08F56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747A9F-7109-44F0-86D2-ABE2F3281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F275D-41EA-4B33-8A3F-69235C995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2706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09C996-E775-4E24-9EFB-15831360A6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BC6A6F-1073-44FA-99C6-23B9349774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B65230-7468-445D-BB76-E5D6055CF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14AEA-502A-4876-B102-F7FF98D8A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C3A332-C1BF-4A0B-BB7D-73D23DE9B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4945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32C2B-E936-4E14-A836-F52121161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09071-AA1F-49AD-9129-BA4588261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82F5D-64BF-4009-984C-2932D98C3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CA7EB3-779F-4A7B-846D-A6B1CB953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DFD72-0430-4175-8F41-8794201B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7972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2C072-9D40-42E1-8ACE-25819D200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76E8FD-8982-4C12-9089-C8B8614DED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DF2651-EAEC-4C25-9437-8475FE719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166AD-C637-42FF-A580-82CE82637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A97A65-FD0C-4B99-818A-3F086F035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7533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5313A-6641-4FF8-AFD8-6C9393FCA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F3768-6B93-4669-8A0E-F062E81466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483246-E360-49D4-BD41-6089FEA34B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74CB6F-19EC-43D0-9834-7B62EFDB5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CA872E-2725-4138-B1CB-4657C41CC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978F96-7256-435D-A54A-3BC7F9D5E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5311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627BE-22C0-456E-8672-A47FC7FA9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8730EE-347B-4A97-9B6C-3A003B53C8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44E62-E701-402B-ABF6-C898F97616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919829-C999-4A60-9FCE-96C64F93F7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6D6D91-229C-4F72-A27F-937D164F6E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851D56-8FBA-4EEC-B1C3-697530C66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0B0399-57A5-40D3-8A3E-5BC578B64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878E2B-232D-4044-8745-73526B24C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5311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36846-3703-43C0-BF1B-C436EB6EF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CC60CD-70F5-4F68-ACB4-BC1E7D1E1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3EA1B6-7DE0-4BAA-AF3A-7C6BEF839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BDE949-872A-4CFD-BE6E-6051845D7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583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F59B48-1FA7-4790-9B5F-B22186AFB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C1DB4C-1FB6-48AA-B6B0-41ABEBF36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0B042E-ABE7-40FF-BCBD-A4E66C50E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471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62709-B1D6-40F5-913E-B09BE5A69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1B500-100D-4C1E-A2DF-59A16F0271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28F14D-8E75-4325-BF33-4AE97DB72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CD442B-742C-4147-A7D9-D49BF05B5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169502-A652-46C1-AB7D-BAF0272B9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C1BD95-3B28-4D13-946E-F91832A71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1336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9EBF7-4BCF-48FF-AD86-0C4090927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0D6FFB-8D6F-4B42-8E65-F2FAA71D83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2D7B28-5CBD-460C-B2EF-84A063360C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614538-2945-433A-B285-45E07BE3A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AEB3E8-5915-4448-889D-3E4E051AE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BC9B36-A9FA-44CC-B61B-7CCA7F808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613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4D66C7-56DF-4234-A80F-D52853B3D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E49344-0C8F-4C03-8CF6-2E3476F7FE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E8611A-8667-4E54-A944-F448FF5C61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F678E2-002E-450C-8073-96A27753AD28}" type="datetimeFigureOut">
              <a:rPr lang="en-IN" smtClean="0"/>
              <a:t>11-06-2021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68776-72A9-4A67-871D-CAD748DD78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6D73E-E298-40AB-8C32-31076F28C4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EA4FAB-C039-4817-BDA0-9ACB1A64B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828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E19AE-869A-4CA7-A476-042788C8B4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A646A0-9D05-4D67-8BC4-227418BC83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1986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237DA-CB73-4932-BC31-4AA55529E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26BE36-F3F1-441E-B498-A015CBD71E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67569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03854-1099-4AE3-8978-92C49BDA1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HDFS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9FAAB-7903-4B38-A663-4FCB43FFB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Distributed Storage Service -&gt; Hadoop Cluster</a:t>
            </a:r>
          </a:p>
          <a:p>
            <a:r>
              <a:rPr lang="en-GB" dirty="0"/>
              <a:t>Master -&gt; Name Node</a:t>
            </a:r>
          </a:p>
          <a:p>
            <a:r>
              <a:rPr lang="en-GB" dirty="0"/>
              <a:t>Slave -&gt; Data Node</a:t>
            </a:r>
          </a:p>
          <a:p>
            <a:r>
              <a:rPr lang="en-GB" dirty="0"/>
              <a:t>Secondary Master -&gt; Secondary Name </a:t>
            </a:r>
            <a:r>
              <a:rPr lang="en-GB" dirty="0" err="1"/>
              <a:t>NOde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50953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D6982-2922-4884-A360-7E91CB0A2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3D6BE-9C34-43DF-B572-D29112426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Replication Policy</a:t>
            </a:r>
          </a:p>
          <a:p>
            <a:r>
              <a:rPr lang="en-GB" dirty="0"/>
              <a:t>Read</a:t>
            </a:r>
          </a:p>
          <a:p>
            <a:r>
              <a:rPr lang="en-GB" dirty="0"/>
              <a:t>Acknowledgment</a:t>
            </a:r>
          </a:p>
          <a:p>
            <a:r>
              <a:rPr lang="en-GB" dirty="0"/>
              <a:t>Write</a:t>
            </a:r>
          </a:p>
          <a:p>
            <a:r>
              <a:rPr lang="en-GB" dirty="0"/>
              <a:t>Block -&gt; HDFS v1.0</a:t>
            </a:r>
          </a:p>
          <a:p>
            <a:r>
              <a:rPr lang="en-GB" dirty="0"/>
              <a:t>Block -&gt; HDFS 2.0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09098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6BF12-8E29-4F35-B377-12262D69D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Redundancy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339DE-DA3C-49E2-BC0C-B86F9E730B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Rack Awareness algorithm -&gt; maintain 1+2 as default replication policy</a:t>
            </a:r>
          </a:p>
          <a:p>
            <a:r>
              <a:rPr lang="en-GB" dirty="0"/>
              <a:t>Block -&gt; 100 block -&gt;  300 blocks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29771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8A829-3DFE-40DF-BE70-CC9853E4A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21EDDF-686F-47D3-9C13-9BFA65080C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51461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3986C-5757-4B44-B157-B909353B0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8DF1351-52A1-4C34-906C-860B187924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46397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C19C8-9FCE-4154-A9A0-ED5B5A97C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917A88D-DD49-4BEF-B72E-1421C80F6E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34468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1B921-C3A1-4B42-9725-D5A5311BB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722E2B1-CDB0-482E-8ECF-BA840C635A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15909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9A6FE-14DD-4419-BC61-A3FCBEC57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E70D52-051B-4A6C-BCA6-4C1E10DF13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CA986739-7938-467C-9838-EFB195B48581}"/>
                  </a:ext>
                </a:extLst>
              </p14:cNvPr>
              <p14:cNvContentPartPr/>
              <p14:nvPr/>
            </p14:nvContentPartPr>
            <p14:xfrm>
              <a:off x="2228760" y="2019240"/>
              <a:ext cx="7468200" cy="370872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CA986739-7938-467C-9838-EFB195B4858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19400" y="2009880"/>
                <a:ext cx="7486920" cy="372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38794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52</Words>
  <Application>Microsoft Office PowerPoint</Application>
  <PresentationFormat>Widescreen</PresentationFormat>
  <Paragraphs>14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HDFS</vt:lpstr>
      <vt:lpstr>PowerPoint Presentation</vt:lpstr>
      <vt:lpstr>Redundancy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Karthick Selvam</dc:creator>
  <cp:lastModifiedBy>Karthick Selvam</cp:lastModifiedBy>
  <cp:revision>3</cp:revision>
  <dcterms:created xsi:type="dcterms:W3CDTF">2021-06-11T04:05:39Z</dcterms:created>
  <dcterms:modified xsi:type="dcterms:W3CDTF">2021-06-11T04:28:14Z</dcterms:modified>
</cp:coreProperties>
</file>

<file path=docProps/thumbnail.jpeg>
</file>